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‖xₖ − x*‖ under iteration — seed 26106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distance to core ‖xₖ − x*‖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15.907961218207692</c:v>
                </c:pt>
                <c:pt idx="1">
                  <c:v>10.3214538762715</c:v>
                </c:pt>
                <c:pt idx="2">
                  <c:v>6.928647585929018</c:v>
                </c:pt>
                <c:pt idx="3">
                  <c:v>4.739888925188545</c:v>
                </c:pt>
                <c:pt idx="4">
                  <c:v>3.2755872339754335</c:v>
                </c:pt>
                <c:pt idx="5">
                  <c:v>2.276046778940686</c:v>
                </c:pt>
                <c:pt idx="6">
                  <c:v>1.5862942227109482</c:v>
                </c:pt>
                <c:pt idx="7">
                  <c:v>1.1074769535874167</c:v>
                </c:pt>
                <c:pt idx="8">
                  <c:v>0.7739747267114008</c:v>
                </c:pt>
                <c:pt idx="9">
                  <c:v>0.5412353328880272</c:v>
                </c:pt>
                <c:pt idx="10">
                  <c:v>0.37862680184409014</c:v>
                </c:pt>
                <c:pt idx="11">
                  <c:v>0.264936581659196</c:v>
                </c:pt>
                <c:pt idx="12">
                  <c:v>0.1854135537150603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iteration k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distance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Transformation Operators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6 · Week 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26106 · AXIOM-06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transformation operators with explicit domains and codomains, and state the Representation Theorem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Compose operators, apply identity and inverse where defined, and use the closure results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iteration: invariant sets, fixed points, and the sustainable core of an operating model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feasibility of transformations and chains, including intermediate states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transformation paths and analyze reachability under a feasible operator set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transformation stability via Lipschitz and contraction conditions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Formalize discrete interventions (jumps) and iterated programs as operators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reversible from irreversible transformations through the inverse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Meridian's three options as three operator families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operator apparatus for the dynamics of Chapter 7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&amp; Mappings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&amp; the Algebra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Iteration, Invariance, the Core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Feasible Transformations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Paths &amp; Reachability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§6.6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 &amp; Worked Examples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verb's grammar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 fixed the noun; this chapter supplies the verb: every enterprise action of consequence — an automation program, a divestiture, a platform bet — is an operator on the state space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Transformation Representation Theorem: transformations induce mappings, and the mapping IS the analysis-ready object (Transformations Induce Mappings, Prop.)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 builds an algebra: composition, identity, inverses, iteration — and then puts fences around it: feasibility, paths, reachability, stability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Payoff promised and delivered: Meridian's restructuring jump finally gets its formal home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§6.2 TRANSFORMATION AS MATHEMATICAL MAPPING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definitions pin the object down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T: dom T → 𝒳 — the program as mapping (Def.: Enterprise Transformation Operator)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dom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program can be attempted — feasibility encoded before any constraint is written (Def.: Transformation Domain)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Codomain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can land — the honest advertisement of what the program can produce (Def.: Transformation Codomain)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≅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Representation Theorem: enterprise transformations and state-space mappings are the same objects, premise for premise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§6.3 · COMPOSITION AND THE OPERATOR ALGEBRA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Programs compose — that is the algebra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56232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T₂∘T₁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2148840" y="1856232"/>
            <a:ext cx="9189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Sequenced programs; defined where T₁ lands in dom T₂ (Composability and Domain, Prop.)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286207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935224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148840" y="2935224"/>
            <a:ext cx="9189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nothing, formally — neutral and unique (Identity Neutrality and Uniqueness, Prop.)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40080" y="394106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4014216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T⁻¹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148840" y="4014216"/>
            <a:ext cx="9189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Reversibility, where it exists — rare, priced, and worth knowing about in advance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502005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93208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✔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148840" y="5093208"/>
            <a:ext cx="9189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Closure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Composites remain valid operators; the Composition and Closure Theorems keep the algebra inside the theory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§6.3 · WORKED: ORDER MATTERS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Digital-then-cost ≠ cost-then-digital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T₂T₁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first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technology (×1.10, funded from efficiency), then run the cost program on the new base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T₁T₂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first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Harvest efficiency first, then push technology from a leaner base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‖T₂T₁x₀ − T₁T₂x₀‖ = 0.6158 — same operators, different enterprise (lab Panel 2, seed 26106)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Non-commutativity is not a nuisance; it is sequencing strategy expressed algebraically — and Chapter 15 will optimize over exactly these orderings.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§6.4 ITERATION, INVARIANCE, AND THE SUSTAINABLE CORE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repetition converges to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Iterate one operating model: x, T(x), T²(x), … — the enterprise under a steady policy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 contracts (spectral radius 0.7 in the lab), iterates converge geometrically to the invariant fixed point: the sustainable core — the configuration the operating model can hold indefinitely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in the lab: first-step contraction ratio 0.6488; by k = 10 the state sits at (55.49, 73.67) against a core of (55.76, 73.94)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Invariance is the deep concept: the core is the set the verb cannot leave — the mathematical answer to “what does this operating model amount to, in the long run?”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§6.4 · THE APPROACH,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Geometric convergence to the core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 ≈ 0.65 per step: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application of the operating model closes two-thirds of the remaining gap. The Transformation Stability Theorem (§6.7) is this picture, stated with hypotheses.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§6.5 FEASIBLE TRANSFORMATIONS AND CONSTRAINTS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fences, jointly enforced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3716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Feasible transformation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is feasible at x when x ∈ dom T and T(x) remains in the feasible region of Chapter 5 — the program can be attempted AND its result can be lived with.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2461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Preservation (Prop.): conditions under which chains of feasible operators stay feasible — the covenant wall must survive every intermediate state, not just the endpoints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1's liquidity trough, formalized: the digital program is feasible as a whole only if the trough clears the floor at every step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operator's dom and the state's constraints are different fences: one says “can be attempted,” the other “may be occupied” — analyses that conflate them approve infeasible middles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§6.6 TRANSFORMATION PATHS AND REACHABILITY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any sequence of programs can attain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Path (Def.): a finite feasible sequence T_K ∘ ⋯ ∘ T_1 — and the Path Existence Theorem gives conditions for one to exist between declared states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Reachability is a property of the SET of feasible operators — no single program answers “can we become that company?”; the operator set does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3: eight depth-3 sequences over {T₁, T₂}; exactly four reach the target region — the target is reachable, and the analysis names by which orderings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1's option value of position, sharpened: a state's worth includes the reachable set it opens — the turnaround that closes the digital path destroys reachability while improving every KPI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§6.7 TRANSFORMATION STABILITY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small errors stay small?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Transformation Stability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a Lipschitz bound on the operator (Ch. 3's proportionality), nearby initial states remain nearby under iteration, with divergence controlled by the constant — and contractions forget their initial conditions entirely.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a stable operating model is forgiving of measurement error in x₀; an unstable one amplifies it — Chapter 4's measurement gap becomes a dynamic risk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contraction case is the strongest: history-independence — the core is reached from every start, which is why §6.4 called it sustainable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inherits and deepens this: stability of dynamics, Lyapunov's language, and the spectral test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§6.8 · WORKED EXAMPLES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restructuring jump gets its formal home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85800" y="1965960"/>
            <a:ext cx="10789920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Meridian's restructuring is a discrete operator: one application, one discontinuous move of the state — dom includes today's Meridian, ran is the smaller, less-levered company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inverse does not exist: the divested perimeter cannot be un-sold at the sale price — irreversibility as a statement about T⁻¹, not a lament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digital program is an iterated operator: the same T applied quarterly, converging (if it contracts) toward a digital core — the trough is a property of the path, honored by Feasibility Preservation</a:t>
            </a:r>
            <a:endParaRPr lang="en-US" sz="15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turnaround is an operator with a fixed point uncomfortably close to x₀: locally improving, strategically stationary — reachability analysis exposes what its KPIs hide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§6.9 PREPARATION FOR CHAPTER 7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applied verbs to running dynamics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chapter's operators are applied by decision: someone chooses T and when — the algebra of deliberate action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lets time itself apply the map: x_{k+1} = f(x_k, u_k) running on the clock — dynamics as an operator iterated by the calendar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concepts port directly: fixed points become equilibria, contraction becomes stability, the iteration picture becomes the trajectory theory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warning travels with them: Chapter 7's deterministic environment is a declared fiction — Chapter 8 randomizes it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§6.2 · WORKED: ONE OPERATOR, DISSECTED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automation program, as an operator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can attempt it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Enterprises with x₁ ≥ 30 (funding the transition) and x₃ ≥ 55 (workforce that can absorb it) — the domain is a region, written down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can produce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 up, headcount-linked coordinates down, technology index up — the codomain advertises the honest envelope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T(x)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mapping itself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Affine to first order: A x + b — which is exactly why this week's algebra computes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6.13 asks for this dissection on one of your enterprise's live programs — dom, ran, and mapping, defended.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§6.4 · INVARIANCE, MORE BROADLY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Invariant sets, not just fixed points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 S is invariant when T(S) ⊆ S: once in, never out — fixed points are the smallest invariant sets, not the only ones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readings: an investment-grade box the operating model never exits; a regulatory regime the dynamics respect; a product-mix region the platform preserves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sustainable core is the invariant set the iteration selects — but risk analysis often cares about the largest invariant set inside the feasible region: the domain the enterprise can commit to holding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12 (risk architecture) and Volume II's robustness chapters build directly on this — invariance is where safety lives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§6.7 · STABILITY MEETS FEASIBILITY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questions the board conflates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program stable?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small errors in where we start (or measure) stay small under iteration? — a property of T, answered by Lipschitz constants and spectra.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path feasible?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every intermediate state clear every wall? — a property of the trajectory against the region, answered by Feasibility Preservation.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0749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program can be stable and infeasible (converging through a covenant breach) or feasible and unstable (inside the walls, exquisitely sensitive). The chapter keeps the questions apart so the analysis can answer both.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26106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0.7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SPECTRAL RADIUS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0.65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CONTRACTION / STEP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/ 8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SEQUENCES IN TARGET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DCT_V1_Ch06_Lab.ipynb — three panels: iteration to the sustainable core, composition order, the depth-3 reachability scatter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DCT_V1_Ch06_Lab.xlsx — the core in closed form ((I−A)⁻¹b, 2×2), the iteration table, all eight sequences computed cell by cell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26106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6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Transformations are operators; the Representation Theorem makes the identification exact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algebra: composition (non-commuting — gap 0.6158 measured), identity, inverses where they exist, closure guaranteed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 under contraction reaches the sustainable core — the invariant configuration an operating model can hold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fences both attempt and result, through every intermediate state; reachability belongs to the operator set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Stability: Lipschitz bounds control error growth; contraction forgets initial conditions — Chapter 7 inherits all of it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operator bench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AXIOM-06 animates iteration: drag x₀, watch the approach to the core; swap operator order and see the gap open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reachability tree: grow the depth, shade the target, count the attaining sequences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6.13–6.16 (Part D) map your enterprise's active programs to operators — dom, ran, inverse, and all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6.1–6.5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 vs. program; why domains encode feasibility; identity and inverses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6.6–6.8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domains; contraction implies unique core; closure proofs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6.9–6.12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lab extended: new operators, deeper trees — seed 26106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6.13–6.19★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programs as operators; Meridian's options re-argued in operator language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6.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6 — the Composition and Stability Theorems with care; §6.6 twice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 and 3; confirm the validation cell prints 8×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AXIOM-06's reachability tree; answer Exercise 6.13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4 → Chapter 7): dynamics — time applies the operator, equilibria and stability become spectral, and feedback enters with a gain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state is the noun of Dynamic Corporate Transformation; the operator is its verb. This chapter supplies the verb's grammar.”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6, opening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6 · seed 26106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7 — Dynamic Enterprise Systems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equations and their solutions; continuous and discrete time on one footing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discretization vs. Euler drift — a modeling choice with a named cost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Equilibria, spectral stability, and feedback in gain form — pole placement included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26107 · AXIOM-07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6 · Week 3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26106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2026-07-13T22:26:11Z</dcterms:created>
  <dcterms:modified xsi:type="dcterms:W3CDTF">2026-07-13T22:26:11Z</dcterms:modified>
</cp:coreProperties>
</file>