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K*(g) = 1.2 / (0.02 − 0.2g) — pole at g = 0.10 (seed 26114)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steady-state capital K*(g)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Sheet1!$A$2:$A$44</c:f>
              <c:multiLvlStrCache>
                <c:ptCount val="43"/>
                <c:lvl>
                  <c:pt idx="0">
                    <c:v>0.05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>0.056</c:v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0.062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>0.068</c:v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0.074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>0.08</c:v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0.086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>0.092</c:v>
                  </c:pt>
                </c:lvl>
              </c:multiLvlStrCache>
            </c:multiLvlStr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120</c:v>
                </c:pt>
                <c:pt idx="1">
                  <c:v>122.45</c:v>
                </c:pt>
                <c:pt idx="2">
                  <c:v>125</c:v>
                </c:pt>
                <c:pt idx="3">
                  <c:v>127.66</c:v>
                </c:pt>
                <c:pt idx="4">
                  <c:v>130.43</c:v>
                </c:pt>
                <c:pt idx="5">
                  <c:v>133.33</c:v>
                </c:pt>
                <c:pt idx="6">
                  <c:v>136.36</c:v>
                </c:pt>
                <c:pt idx="7">
                  <c:v>139.53</c:v>
                </c:pt>
                <c:pt idx="8">
                  <c:v>142.86</c:v>
                </c:pt>
                <c:pt idx="9">
                  <c:v>146.34</c:v>
                </c:pt>
                <c:pt idx="10">
                  <c:v>150</c:v>
                </c:pt>
                <c:pt idx="11">
                  <c:v>153.85</c:v>
                </c:pt>
                <c:pt idx="12">
                  <c:v>157.89</c:v>
                </c:pt>
                <c:pt idx="13">
                  <c:v>162.16</c:v>
                </c:pt>
                <c:pt idx="14">
                  <c:v>166.67</c:v>
                </c:pt>
                <c:pt idx="15">
                  <c:v>171.43</c:v>
                </c:pt>
                <c:pt idx="16">
                  <c:v>176.47</c:v>
                </c:pt>
                <c:pt idx="17">
                  <c:v>181.82</c:v>
                </c:pt>
                <c:pt idx="18">
                  <c:v>187.5</c:v>
                </c:pt>
                <c:pt idx="19">
                  <c:v>193.55</c:v>
                </c:pt>
                <c:pt idx="20">
                  <c:v>200</c:v>
                </c:pt>
                <c:pt idx="21">
                  <c:v>206.9</c:v>
                </c:pt>
                <c:pt idx="22">
                  <c:v>214.29</c:v>
                </c:pt>
                <c:pt idx="23">
                  <c:v>222.22</c:v>
                </c:pt>
                <c:pt idx="24">
                  <c:v>230.77</c:v>
                </c:pt>
                <c:pt idx="25">
                  <c:v>240</c:v>
                </c:pt>
                <c:pt idx="26">
                  <c:v>250</c:v>
                </c:pt>
                <c:pt idx="27">
                  <c:v>260.87</c:v>
                </c:pt>
                <c:pt idx="28">
                  <c:v>272.73</c:v>
                </c:pt>
                <c:pt idx="29">
                  <c:v>285.71</c:v>
                </c:pt>
                <c:pt idx="30">
                  <c:v>300</c:v>
                </c:pt>
                <c:pt idx="31">
                  <c:v>315.79</c:v>
                </c:pt>
                <c:pt idx="32">
                  <c:v>333.33</c:v>
                </c:pt>
                <c:pt idx="33">
                  <c:v>352.94</c:v>
                </c:pt>
                <c:pt idx="34">
                  <c:v>375</c:v>
                </c:pt>
                <c:pt idx="35">
                  <c:v>400</c:v>
                </c:pt>
                <c:pt idx="36">
                  <c:v>428.57</c:v>
                </c:pt>
                <c:pt idx="37">
                  <c:v>461.54</c:v>
                </c:pt>
                <c:pt idx="38">
                  <c:v>500</c:v>
                </c:pt>
                <c:pt idx="39">
                  <c:v>545.45</c:v>
                </c:pt>
                <c:pt idx="40">
                  <c:v>600</c:v>
                </c:pt>
                <c:pt idx="41">
                  <c:v>666.67</c:v>
                </c:pt>
                <c:pt idx="42">
                  <c:v>750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coupling 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K*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Mathematical Analysis of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Unified Architecture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14 · Week 7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26114 · AXIOM-14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analytical setting: unified dynamics, feasible region, coupling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Certify existence and uniqueness via computable Lipschitz constants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the Lipschitz constant from the spectral radius, and use each correctly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assembly stability and explain why it is not inherited from components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Sensitivity Theorem: compute and interpret dK*/dg, including near criticality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perturbation propagation through architectural dependencies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feasible regions analytically and verify feasibility along paths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 consistency and invariant checks from simulation to theorem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Unified Convergence Theorem and derive its management corollaries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Triage problems by analytical complexity before solving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Analytical Setting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Existence &amp; Uniqueness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&amp; Perturbation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Feasibility, Consistency &amp; Invariants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&amp; Complexity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optimizing, analyze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 built the object; Chapter 15 will optimize over it — this chapter certifies that the object behaves: solutions exist, are unique, stay feasible, and respond predictably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motivating failure: an optimizer pointed at an ill-posed model returns confident nonsense — analysis is the license optimization needs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III's opening discipline: every property claimed of the unified enterprise gets a theorem, and every theorem gets a computable instrument in the lab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number of the week: sensitivity ×6 across 0.02 of coupling — the Sensitivity Theorem with teeth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§14.2 THE ANALYTICAL SETTING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unified dynamics, analytically dressed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Unified enterprise dynamics, analytical form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stacked state z evolving under z' = F(z, u) on the Enterprise Feasible Region (Def.), with Architectural Coupling (Def.) measuring how strongly layers enter each other's evolution — Chapter 13's object, with the regularity hypotheses now stated.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Consistency Conditions (Prop.): unified architectures built by Chapter 13's rules satisfy the setting's hypotheses — the assembly was analysis-ready by construction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Equilibria Belong to the Feasible Region (Prop.): rest points respect the walls — no analysis of equilibria the enterprise could never occupy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 throughout: the (K, p) system with coupling g — small enough for closed forms, coupled enough for every phenomenon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§14.3 EXISTENCE AND UNIQUENESS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future per start — under a named hypothesis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173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Existence of Unified Enterprise Solutions &amp; Uniqueness of Enterprise Evolution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a Lipschitz bound on F over the feasible region, solutions exist from every feasible start and are unique — Chapter 7's theorems, lifted to the stacked state without new machinery.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Lipschitz constant is computable: for the linear instance it is the spectral norm — L = 0.9922 in the lab, from trace and determinant of AᵀA in four spreadsheet cells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&lt; 1 buys more than well-posedness: contraction, hence global convergence — but note L ≠ ρ: 0.9922 vs 0.9704, the transient bound vs the asymptotic rate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uniqueness is what makes scenario planning coherent — same start, same policy, same future; forks come from policy or noise, never from the mathematics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§14.4 ENTERPRISE STABILITY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Stability of the assembly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Architectural Stability Theorem: the unified system is stable when the coupled spectrum sits inside the unit circle — one test for five layers at once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composition subtlety: five individually stable layers can couple into an unstable assembly — stability is NOT inherited component-wise, which is why the unified test exists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spectrum: ρ = 0.9704 at g = 0.06, creeping to 0.9932 at 0.09 — stable throughout, but the margin thins as coupling tightens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corollary made concrete: error half-life 23.08 quarters — the well-posed system is also a SLOW system, and both facts drive planning horizons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§14.5 · THE ENTERPRISE SENSITIVITY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Sensitivity depends on coupling — explosively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1371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g=0.06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331720" y="1810512"/>
            <a:ext cx="9006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K* = 150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dK*/dg ≈ 5,000 (finite difference)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1371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g=0.07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331720" y="2889504"/>
            <a:ext cx="9006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K* = 200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0.01 of coupling now moves the steady state by 100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1371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g=0.08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331720" y="3968496"/>
            <a:ext cx="9006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K* = 300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≈ 30,000 — six times the baseline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1371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g=0.09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331720" y="5047488"/>
            <a:ext cx="9006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K* = 600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doubling per 0.01: det(g) → 0 and every derivative inherits the blowup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Depends on Coupling Strength (Prop.) — near criticality, parameter error becomes forecast catastrophe. Seed 26114.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§14.5 · THE CURVE ITSELF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K*(g): a hyperbola heading for its asymptote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pole is the message: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det(g) → 0 the steady state, its sensitivity, and the convergence time all diverge together. Chapter 12's g* and this pole are the same criticality, met twice.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§14.5 · PERTURBATIONS PROPAGATE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error in one layer becomes an error in all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Perturbation (Def.): a displacement δz; its evolution obeys the difference system δ' = Aδ — the dynamics of error are the dynamics of the enterprise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Perturbations Propagate Through Architectural Dependencies (Prop.): the lab's +5 error in performance migrates into capital within quarters — off-diagonal terms are the carriers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quarters on, ‖δ‖ = 3.01: decayed (stability at work) but redistributed — the error is now in a layer nobody mismeasured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4's measurement gap, upgraded: in coupled systems, data quality is a SHARED property — one bad feed contaminates every layer's analytics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§14.6 FEASIBLE ENTERPRISE REGIONS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region, analytically graded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Feasibility Theorem: under the setting's hypotheses the feasible region is closed and well-behaved — Chapter 5's walls, certified for the stacked state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analytical grade matters for what comes next: optimization over an ill-behaved region has no existence guarantees — Chapter 15's theorems will cite this one in their premises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along paths, not just at points: the trajectory must respect the walls at every quarter — Chapter 6's intermediate-state discipline, inherited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connection: the invariant K ≥ 25 from Chapter 13's gate is a face of this region — the gate was a feasibility check all along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§14.7–14.8 CONSISTENCY AND INVARIANTS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must hold, provably holds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Structural Consistency Theorem &amp; Enterprise Invariance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Consistency: the assembled constraints admit joint solutions (the analytical upgrade of Ch. 13's check). Invariance: declared invariants are preserved by the dynamics — Architectural Invariants Constrain Enterprise Evolution (Prop.), now with a proof obligation and a test.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upgrade over Chapter 13: not 'the invariant held on this run' but 'the invariant holds on every run from this region' — simulation evidence becomes theorem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 is checkable on the linear instance: the invariant set K ≥ 25 is forward-invariant when the dynamics point inward on its boundary — one inequality per face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covenants and risk limits are candidate invariants; the theorem is the difference between hoping and knowing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§14.9 UNIFIED CONVERGENCE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assembly settles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Enterprise Convergence Theorem: under contraction, every feasible start converges to the unique equilibrium — existence, uniqueness, stability, and feasibility, composed into one statement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rate is the spectral radius; the lab's 23.08-quarter half-life is the theorem's fine print — convergence guaranteed, patience required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management corollary: programs evaluated before a half-life has passed are evaluated on transients — Chapter 11's attribution windows, re-derived from first principles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theorem is Part III's launchpad: optimization over trajectories needs to know where trajectories go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§14.10 ANALYTICAL COMPLEXITY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hard is the analysis itself?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dimension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stacked state multiplies layers' dimensions — Ch. 5's curse, at assembly scale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Coupling density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9's density, analytically read: more edges, more terms in every derivative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 criticality (det → 0) every computation loses digits — the Sensitivity Theorem's numerical shadow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triage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Analytical Complexity (Def.) grades problems before solving — Volume II's computational chapters budget by it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Preliminary Optimality Condition (Def.) closes the chapter: a first glimpse of Chapter 15's KKT machinery, stated where the analysis can support it.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§14.11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Lipschitz certificate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0.9922 from four cells — existence and uniqueness, certified on a spreadsheet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K*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sensitivity ladder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→ 200 → 300 → 600 across 0.03 of coupling; the ×6 sensitivity ratio as the lab's headline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error tracer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+5 perturbation followed for 12 quarters — decay and migration, both visible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(26114) across notebook, workbook, and AXIOM-14's analysis bench.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§14.12 PREPARATION FOR ENTERPRISE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license is signed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chapter certified: solutions exist and are unique (Lipschitz), they converge (spectrum), they respect walls and invariants (feasibility, invariance), and they respond to parameters at a computable — sometimes alarming — rate (sensitivity)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 spends the license: the General Enterprise Optimization Problem, posed on exactly this certified object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preliminary optimality condition becomes the full KKT apparatus — and the lab will meet a KKT point that ISN'T feasible, which is the whole lesson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warning travels: near criticality, the optimizer inherits the sensitivity — Volume II's robust formulations exist because of this chapter's Panel 2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§14.4 · THE COMPOSITION WARNING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Stable parts, unstable whole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by layer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alone: multiplier 0.90 — stable.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alone: multiplier 0.80 — stable.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layer's own dynamics comfortably inside the circle.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Coupled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ρ(A) = 0.9704 at g = 0.06 — the coupling ate two-thirds of the stability margin. At g = 0.10 the assembly crosses the circle while every layer, alone, remains 'fine'.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074920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Architectural Stability Theorem tests the assembly because component tests cannot — five green dashboards do not make a stable enterprise.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26114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0.9922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LIPSCHITZ L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×6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SENSITIVITY, g .06→.08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23.1 q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ERROR HALF-LIFE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DCT_V1_Ch14_Lab.ipynb — the well-posedness certificate, the sensitivity ladder with its hyperbola, and the perturbation tracer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DCT_V1_Ch14_Lab.xlsx — L from four cells (trace/det of AᵀA), K*(g) in closed form at four couplings, finite-difference sensitivities, the 12-quarter difference system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26114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14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Existence and uniqueness ride on a computable Lipschitz constant — L = 0.9922, distinct from ρ = 0.9704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 belongs to the assembly, not the parts: stable layers coupled into a thinning margin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explodes near criticality: ×6 across 0.02 of coupling, with the pole at det(g) = 0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Perturbations decay AND migrate: an error in one layer becomes everyone's error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is guaranteed and slow (half-life 23.1 quarters) — and the whole apparatus is Chapter 15's license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analysis bench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AXIOM-14's bench plots L, ρ, K*, and sensitivity against g on one screen — drag toward the pole and watch everything diverge together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perturbation injector: place an error in any layer, watch it migrate and decay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14.13–14.16 (Part D) estimate YOUR enterprise's coupling and locate it on the sensitivity curve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14.1–14.5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vs. ρ; why stability isn't component-wise; what the pole means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14.6–14.8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spectral-norm computation; forward invariance per face; convergence proof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14.9–14.12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toward det = 0; perturbation placements; invariant stress — seed 26114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14.13–14.20★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coupling estimate; the dashboard your assembly test would replace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14.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14 — the Sensitivity and Convergence Theorems carefully; §14.4's composition warning twice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1–2; confirm the validation cell prints 11×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AXIOM-14's analysis bench; answer Exercise 14.13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7 → Chapter 15): the GEOP — the volume's summit, and the doorway to Volume II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“Five green dashboards do not make a stable enterprise. Stability belongs to the assembly, and only the assembly's test can find it.”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14, on architectural stability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14 · seed 26114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15 — Mathematical Formulation of Enterprise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General Enterprise Optimization Problem, posed on the certified object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variables, policies, objectives, constraints — and KKT with active sets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Pareto, dynamic, stochastic, robust — the formulation zoo, organized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26115 · AXIOM-15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14 · Week 7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26114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2026-07-13T23:22:27Z</dcterms:created>
  <dcterms:modified xsi:type="dcterms:W3CDTF">2026-07-13T23:22:27Z</dcterms:modified>
</cp:coreProperties>
</file>