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2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Myopia 36.0 → peak 39.69 at m* = 1 → collapse to 0 at m = 6 (seed 26205)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J(m) = 3(6−m)√(4+3m)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</c:v>
                </c:pt>
                <c:pt idx="1">
                  <c:v>39.6863</c:v>
                </c:pt>
                <c:pt idx="2">
                  <c:v>37.9473</c:v>
                </c:pt>
                <c:pt idx="3">
                  <c:v>32.45</c:v>
                </c:pt>
                <c:pt idx="4">
                  <c:v>24</c:v>
                </c:pt>
                <c:pt idx="5">
                  <c:v>13.0767</c:v>
                </c:pt>
                <c:pt idx="6">
                  <c:v>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m — periods invested before harvest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J(m)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Same first decision, same shock, different natures — seed 26205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open-loop plan → J = 30.00</c:v>
                </c:pt>
              </c:strCache>
            </c:strRef>
          </c:tx>
          <c:spPr>
            <a:solidFill>
              <a:srgbClr val="8A8F8B"/>
            </a:solidFill>
            <a:ln w="3048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adaptive policy → J = 31.75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period (shock: K −3 at k = 1)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capital K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 Enterprise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5 · Week 10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26205 · AXIOM-05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Formulate dynamic enterprise optimization problems over trajectories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open-loop plans from closed-loop policies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running and terminal functionals and apply the equivalence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intertemporal trade-offs and locate interior optima of patience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dynamic feasibility along whole trajectories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Demonstrate the value of adaptation under mid-course shocks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trajectory space honestly by enumeration and by parametrization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Cross-validate structured families against full enumeration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enterprise transformation programs as switching problems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switch structure for its Pontryagin derivation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&amp; Dynamics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Policies vs. Plans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Functionals &amp; Constraints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Intertemporal Trade-Offs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Shock Test &amp; Equivalence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§5.6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 &amp; the Road to Control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clock becomes load-bearing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Transformation Is Inherently Dynamic (Prop.): Chapters 3–4 optimized snapshots; real programs are trajectories — sequences of decisions whose early members change the world the later ones face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Dynamic Enterprise Optimization Problem (Def.): maximize a functional over trajectories, subject to dynamics — Chapter 2's canonical GEOP with the clock switched 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three lessons, each computed: patience has an interior optimum, policies beat plans when the world moves, and trajectory space can be searched honestly (all 64 sequences, enumerated)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I's inheritance pays in full: trajectories exist (Trajectory Existence Theorem), evolve lawfully (State Evolution Theorem), and are representable (Trajectory Representation Theorem) — the substrate was certified two chapters of another volume ago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§5.2–5.3 ENTERPRISE DYNAMICS AND TIME-DEPENDENT STATES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moving substrate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Enterprise trajectory, dynamic enterprise state, evolution operator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trajectory is the state's path under the dynamics and the chosen controls; the Enterprise Evolution Operator (Def.) advances it; the Dynamic Enterprise System (Def.) packages state, dynamics, and admissible controls into the object optimization acts on.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system in one line: K_{k+1} = K_k + i_k, payoff (3 − i_k)√K_k — capital built by investment, earnings scaled by the capital that exists WHEN they are earned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State Transition (Def.) is where decisions acquire consequences: today's i_k is inside every later period's √K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Volume I, Chapter 7's machinery wearing an objective — nothing about the dynamics is new; what is new is that we now CHOOSE along them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§5.4 ENTERPRISE DECISION POLICIES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Plans remember; policies see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u(·)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 (open loop)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schedule of decisions fixed in advance — optimal for the world it was computed in, blind to every other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φ(x)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policy (closed loop)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rule mapping observed state to decision (Def.: Enterprise Policy Function) — it re-decides with what it sees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calm world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Policies Determine Enterprise Trajectories (Prop.): plan and policy coincide when nothing surprises — the distinction is invisible until the world moves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≠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shocked world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verdict: shock at k = 1, plan earns 30.00, policy earns 31.75 — seeing beats remembering by +1.75, and Part II of this volume lives in that gap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Admissible Enterprise Policy (Def.) and the Admissible Policy Theorem: the policy must respect every wall at every state it might visit — feasibility, quantified over futures.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§5.5 DYNAMIC OBJECTIVE FUNCTIONALS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Scoring a trajectory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Objective Functional (Def.): reward accrued along the path — the lab's Σ(3 − i_k)√K_k; Terminal Objective Functional (Def.): reward at the horizon — Chapter 2's equivalence lets either absorb the other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Enterprise Decisions Depend upon Future Enterprise States (Prop.): the week's load-bearing sentence — i_0's value is not in period 0's payoff (it is negative there) but in every √K it raises later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corollary for management: evaluating a dynamic decision by its current-period impact is evaluating the wrong functional — Volume I Ch. 11's attribution windows, now derived from the objective itself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Discounting slots in as a weight on the running sum — the lab omits it to keep closed forms; Exercise 5.7 restores it and watches m* move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§5.8 · INTERTEMPORAL TRADE-OFFS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Neither myopia nor maximal patience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1051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m=0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011680" y="1810512"/>
            <a:ext cx="9326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Myopia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 every period from K = 4: J = 36.0 — the baseline that never sacrifices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1051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m=1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011680" y="2889504"/>
            <a:ext cx="9326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optimum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period of full investment, five of harvest from K = 7: J = 39.69 — the interior of the trade-off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1051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m=2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011680" y="3968496"/>
            <a:ext cx="9326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Over-patience begins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= 37.95: the extra base (K = 10) no longer repays the forgone period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1051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m=5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011680" y="5047488"/>
            <a:ext cx="9326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Maximal patience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= 26.2: five sacrifices, one harvest — patience as a virtue has a budget line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J(m) = 3(6−m)√(4+3m): Intertemporal Trade-Offs Influence Enterprise Optimization Outcomes (Prop.) — Lab Panel 1, seed 26205.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§5.8 · THE TRADE-OFF,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J(m): the hump of patience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gap: +3.69.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period of sacrifice raises every later period's base from √4 to √7. Over-patience fails symmetrically: each extra build period costs a harvest the larger base cannot repay. Enterprise translation: transformation programs have optimal DURATIONS, not just optimal contents.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§5.6–5.7 DYNAMIC CONSTRAINTS AND STATE TRAJECTORIES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Walls that travel with the path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 Feasibility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policy is feasible when every state it induces satisfies every constraint at every time (Prop.: Dynamic Constraints Restrict Feasible Enterprise Evolution). Feasibility is a property of the whole trajectory — Chapter 1's conjunction, extended along the clock.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dynamic wall: i_k ∈ [0, 3] every period — a budget that binds per-quarter, not in aggregate; the optimum presses it exactly once (at k = 0)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subtle failure the theorem catches: a plan feasible at every PLANNED state can be infeasible at the states a shock actually delivers — dynamic feasibility is policy feasibility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I's invariant gates (Chs. 13–14) are dynamic constraints by another name — the consistency machinery transfers whole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§5.9 DYNAMIC ENTERPRISE POLICY DESIGN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shock test, drawn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+1.75 for seeing: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policy notices K collapsed and rebuilds for one period — exactly the switch logic, re-run from the state it actually has. The plan executes a memory. Part II of this volume (uncertainty) is this slide, industrialized.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§5.7 · THE EQUIVALENCE, EXECUTED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Trajectory space, searched honestly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Dynamic Enterprise Optimization Equivalence Theorem: the dynamic problem equals a static problem over trajectory space — solvable, in principle, by treating whole control sequences as single decisions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Executed literally in the lab: all 2⁶ = 64 binary control sequences evaluated — best value 39.6863, bit pattern 100000: the switch family's optimum is the GLOBAL optimum over the full sequence space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workbook does it in daylight: 64 rows, bit columns from INT/MOD, six-term payoff formulas — enumeration as an honest, inspectable solver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scaling honesty: 2^N dies fast (Vol. I Ch. 5's curse in control clothing) — Chapter 7's dynamic programming is the escape: decompose over time instead of enumerating over sequences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§5.10 COMPUTATIONAL CONSIDERATIONS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ways to compute a trajectory optimum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Enumerate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and transparent on small sequence spaces — the lab's 64 rows; dies exponentially (the curse's toll)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Parametrize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 to a structured family (the switch family's single m) — exact when the structure is right, and the enumeration PROVED it right here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Decompose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backward over time — Chapter 7's dynamic programming, trading sequence-space size for state-space size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Whichever method: cross-check against another — this week, family vs. full enumeration agreed to the fourth decimal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quiet methodological point: a clever parametrization plus an honest brute-force check beats either alone.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§5.13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switch family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J(m) on seven rows, peak at m* = 1 — patience's interior optimum, in one formula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φ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shock test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30.00 vs policy 31.75 under the k = 1 shock — parallel recursions, one IF apart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enumeration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binary sequence, evaluated; the global optimum found and matched — 100000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(26205) across notebook, workbook, and AXIOM-05's trajectory theater.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§5.9 · THE ENTERPRISE READING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Meridian's options, on the clock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digital option IS the switch family: quarters of trough (invest, consume nothing visible) before the harvest — and m* says the trough has an optimal LENGTH, priceable in advance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turnaround is the myopic corner: maximize every period's visible payoff — worth 36 when the truth is 39.69; the 3.69 gap is the cost of quarterly optics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board's real choice is a policy, not a plan: 'digital, with re-evaluation gates' is φ(x); 'digital, three-year roadmap' is u(·) — and the shock test prices the difference at +1.75 per disruption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number on this slide came from a six-period toy — the point is the STRUCTURE of the argument, which scales; Volume II's remaining chapters supply the scale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§5.11 PREPARATION FOR OPTIMAL CONTROL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switch structure deserves a theory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found optimal controls by families and enumeration; Chapter 6 derives them from first principles — the Hamiltonian, the adjoint equation, and Pontryagin's Maximum Principle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principle will deliver: the CO-STATE — a time-indexed shadow price of the state, from which optimal controls read off directly (u_k = λ_{k+1} in the quadratic case)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bang-bang preview: when objectives are linear in control, the principle produces exactly this week's structure — full throttle or nothing, with a computable switch time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multiplier's third face is coming: shadow price (Ch. 3), envelope derivative (Ch. 4), costate (Ch. 6) — one economic object, now given dynamics of its own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§5.14 PREPARATION FOR CHAPTER 6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Installed, and what's next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trajectories as the decision object, the interior optimum of patience, policy-over-plan under shocks, and honest trajectory-space search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6 formalizes: Hamiltonians, adjoints, the Maximum Principle, transversality — the switch found by enumeration will be re-derived by a sign change in a switching function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pattern 100000 — Chapter 6's bang-bang analysis produces its exact analogue from theory, and the two derivations meeting is the week's payoff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standing discipline continues: every principled solution gets an enumeration or closed-form check — theory and brute force keeping each other honest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26205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m*=1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PATIENCE'S OPTIMUM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+3.69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OVER MYOPIA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+1.75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POLICY OVER PLAN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DCT_V2_Ch05_Lab.ipynb — the J(m) hump, the shock test with both trajectories drawn, and the 64-sequence enumeration with its winning bit pattern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DCT_V2_Ch05_Lab.xlsx — the switch family on seven rows, plan-vs-policy as parallel recursions one IF apart, and all 64 sequences with bit columns from INT/MOD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26205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5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optimization chooses trajectories; early decisions live inside every later payoff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Patience has an interior optimum: m* = 1, worth +3.69 over myopia — and over-patience fails symmetrically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remember, policies see: +1.75 under the shock, and Part II lives in that gap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Trajectory space searched honestly: 64 sequences, global optimum 100000, matching the family exactly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Enumerate, parametrize, decompose — and always cross-validate; Chapter 6 derives what this week discovered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trajectory theater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AXIOM-05 (Vol. II) animates all 64 sequences as a race — watch 100000 win, and drag the shock to any period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patience slider: move m and watch the sacrifice-harvest balance tip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5.10–5.14 (Part D) cast YOUR transformation program as a switching problem with an optimal duration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5.1–5.4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vs. policy; running vs. terminal; why feasibility is trajectory-wide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5.5–5.6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J(m) differentiated; the equivalence theorem's construction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5.7–5.9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Discounting restored; shock timing swept; sequence spaces grown — seed 26205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5.10–5.14★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program's optimal duration; your re-evaluation gates as a policy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5.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5 — §5.8's trade-off analysis and the Equivalence Theorem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10×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AXIOM-05's trajectory theater; answer Exercise 5.10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10 → Vol. II Chapter 6): Pontryagin — the theory the switch structure deserves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“Transformation programs have optimal durations, not just optimal contents — and the myopic corner pays 3.69 for its quarterly optics.”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5, on intertemporal trade-offs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5 · seed 26205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6 — Optimal Control of Enterprise Systems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Hamiltonians, adjoints, and the Maximum Principle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costate: a time-indexed shadow price of the state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Bang-bang controls and computable switch times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26206 · AXIOM-06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5 · Week 10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26205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2026-07-14T00:06:01Z</dcterms:created>
  <dcterms:modified xsi:type="dcterms:W3CDTF">2026-07-14T00:06:01Z</dcterms:modified>
</cp:coreProperties>
</file>